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5" r:id="rId4"/>
    <p:sldId id="265" r:id="rId5"/>
    <p:sldId id="296" r:id="rId6"/>
    <p:sldId id="271" r:id="rId7"/>
    <p:sldId id="301" r:id="rId8"/>
    <p:sldId id="302" r:id="rId9"/>
    <p:sldId id="284" r:id="rId10"/>
    <p:sldId id="276" r:id="rId11"/>
    <p:sldId id="300" r:id="rId12"/>
    <p:sldId id="294" r:id="rId13"/>
    <p:sldId id="303" r:id="rId14"/>
    <p:sldId id="289" r:id="rId15"/>
    <p:sldId id="304" r:id="rId16"/>
    <p:sldId id="288" r:id="rId17"/>
    <p:sldId id="266" r:id="rId18"/>
    <p:sldId id="297" r:id="rId19"/>
    <p:sldId id="269" r:id="rId20"/>
    <p:sldId id="295" r:id="rId21"/>
    <p:sldId id="29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>
        <p:scale>
          <a:sx n="69" d="100"/>
          <a:sy n="69" d="100"/>
        </p:scale>
        <p:origin x="-570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650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657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40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423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18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93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441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506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225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629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89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716">
              <a:schemeClr val="accent4">
                <a:lumMod val="40000"/>
                <a:lumOff val="60000"/>
                <a:alpha val="49000"/>
              </a:schemeClr>
            </a:gs>
            <a:gs pos="0">
              <a:schemeClr val="accent4">
                <a:lumMod val="20000"/>
                <a:lumOff val="80000"/>
              </a:schemeClr>
            </a:gs>
            <a:gs pos="74000">
              <a:schemeClr val="accent4">
                <a:lumMod val="60000"/>
                <a:lumOff val="40000"/>
              </a:schemeClr>
            </a:gs>
            <a:gs pos="83000">
              <a:schemeClr val="accent4">
                <a:lumMod val="75000"/>
                <a:alpha val="32000"/>
              </a:schemeClr>
            </a:gs>
            <a:gs pos="100000">
              <a:schemeClr val="accent4">
                <a:lumMod val="50000"/>
                <a:alpha val="96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50D28-FF58-46A5-A234-32AC83555FC0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FC061-95D2-4B4F-BA48-7A1C14961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97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0611" y="340822"/>
            <a:ext cx="8778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общеобразовательное учреждение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Андринская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общеобразовательная школа»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образование</a:t>
            </a: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Андра, Октябрьский район, ХМАО-Югра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0173" y="1475719"/>
            <a:ext cx="10018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ПРОЕКТ</a:t>
            </a:r>
          </a:p>
          <a:p>
            <a:pPr algn="ctr"/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«Моя Родина – Россия!»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3886" y="5861785"/>
            <a:ext cx="10905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Составители: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Николаева М.А., Гарболинская С.С.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старшей группы «Маленькая страна»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декабрь,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маня\фото Россия\16706159823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689" y="2676047"/>
            <a:ext cx="6114197" cy="318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172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маня\фото Россия\16706014008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74597" y="-3032"/>
            <a:ext cx="2699039" cy="359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24" y="616526"/>
            <a:ext cx="2536825" cy="359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C:\Users\user\Desktop\маня\фото Россия\16701417746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205" y="1051211"/>
            <a:ext cx="2425700" cy="359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user\Desktop\маня\фото Россия\167014177467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11266" y="2322367"/>
            <a:ext cx="2425700" cy="51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929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Математика»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маня\фото Россия\16701417746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44604" y="1071418"/>
            <a:ext cx="2425700" cy="51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маня\фото Россия\16706160254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314449"/>
            <a:ext cx="2425700" cy="51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маня\фото Россия\16706160254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986" y="1278658"/>
            <a:ext cx="2425700" cy="51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206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маня\фото Россия\16706160254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41" y="447963"/>
            <a:ext cx="2425700" cy="51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маня\фото Россия\16706160255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241" y="862805"/>
            <a:ext cx="2425700" cy="51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996" y="1464540"/>
            <a:ext cx="5078413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23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Валеология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user\Desktop\маня\фото Россия\1670615982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014" y="1251527"/>
            <a:ext cx="48895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esktop\маня\фото Россия\16706159822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346" y="3639127"/>
            <a:ext cx="6068290" cy="281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023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C0C22A-4EB5-4EA2-8C5D-10910CEEF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«Экскурсия по городам России»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user\Desktop\маня\фото Россия\1670615920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036" y="1190913"/>
            <a:ext cx="4892964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\Desktop\маня\фото Россия\16706159282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60" y="3780559"/>
            <a:ext cx="417830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user\Desktop\маня\фото Россия\20221209_160313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528" y="3780559"/>
            <a:ext cx="35052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244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маня\фото Россия\20221209_1603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77" y="2361623"/>
            <a:ext cx="3758045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user\Desktop\маня\фото Россия\20221209_1604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4482523"/>
            <a:ext cx="349250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user\Desktop\маня\фото Россия\20221209_160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77" y="4571423"/>
            <a:ext cx="42418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user\Desktop\маня\фото Россия\20221209_1607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545" y="2300432"/>
            <a:ext cx="3454400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Users\user\Desktop\маня\фото Россия\20221209_16094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053" y="268432"/>
            <a:ext cx="33655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16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992B7A-EE88-492A-9DE1-22E5281F0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«Работа с ножницами.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детей в постройке новогоднего камина»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user\Desktop\маня\фото Россия\16706159557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8" y="1913563"/>
            <a:ext cx="4791230" cy="33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маня\фото Россия\16706159557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485" y="1918563"/>
            <a:ext cx="4588298" cy="333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094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центре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познания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 декабря День Героя России)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C:\Users\user\Desktop\маня\фото Россия\16706014007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75" y="1058349"/>
            <a:ext cx="2228416" cy="168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user\Desktop\маня\фото Россия\16706014007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5" y="4080160"/>
            <a:ext cx="2228416" cy="174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user\Desktop\маня\фото Россия\167060140076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491" y="2029691"/>
            <a:ext cx="36576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маня\фото Россия\167060140078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372" y="1201016"/>
            <a:ext cx="2209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маня\фото Россия\167060140079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372" y="4080160"/>
            <a:ext cx="2209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162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маня\фото Россия\16706014009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18" y="729528"/>
            <a:ext cx="3071091" cy="230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маня\фото Россия\16706014009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292" y="743600"/>
            <a:ext cx="2937162" cy="228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маня\фото Россия\16706014009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17" y="753340"/>
            <a:ext cx="2757055" cy="227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маня\фото Россия\16706014011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3210790"/>
            <a:ext cx="3285836" cy="282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маня\фото Россия\167060140095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053" y="3210790"/>
            <a:ext cx="3768148" cy="282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382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0522" y="620317"/>
            <a:ext cx="5300869" cy="636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Прогулка.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раз на лыжи встали!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er\Desktop\маня\фото Россия\16706159823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872" y="4082428"/>
            <a:ext cx="5514109" cy="260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маня\фото Россия\16706159822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24412" y="3835502"/>
            <a:ext cx="3136133" cy="208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маня\фото Россия\16706014008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1" y="498719"/>
            <a:ext cx="2687782" cy="358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маня\фото Россия\167060140089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692" y="1218336"/>
            <a:ext cx="4973781" cy="284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242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391969"/>
              </p:ext>
            </p:extLst>
          </p:nvPr>
        </p:nvGraphicFramePr>
        <p:xfrm>
          <a:off x="1128712" y="719665"/>
          <a:ext cx="9901241" cy="5985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1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34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268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357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3703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Неделя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Итоговые мероприятия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8902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Моя Родина – Россия!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Цель: Воспитывать любовь к своей стране, гордость за достижения своей страны. Рассказывать детям о том, что на Земле много разных стран. Закрепить знание детей о символике России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Задачи:	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Образовательные: 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Познакомить с символикой страны.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Дать первые представления о важности символики, ее отличиях.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Познакомить с Президентом посредством рассматривания фото. 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Развивающие: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Формирование первичных представлений о родной стране (название родного поселка, района, региона).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Развивать понимание своей причастности к жизни поселка, региона, страны. 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Воспитательные: 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Поощрение детей жить дружно, уважать товарищей, людей с ОВЗ. 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Воспитывать желание брать на себя главенствующую роль в игре.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Воспитывать любовь и уважение к своей Родине через игры, беседы. </a:t>
                      </a:r>
                    </a:p>
                    <a:p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Тематический проект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614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6AC881F-B7E8-4B10-8B70-365C8455902C}"/>
              </a:ext>
            </a:extLst>
          </p:cNvPr>
          <p:cNvSpPr txBox="1"/>
          <p:nvPr/>
        </p:nvSpPr>
        <p:spPr>
          <a:xfrm>
            <a:off x="1065609" y="437322"/>
            <a:ext cx="102306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«Динамическая пауза.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Поздравление с Днем Рождения»</a:t>
            </a: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user\Desktop\маня\фото Россия\16706014008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409" y="1304860"/>
            <a:ext cx="2601191" cy="195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маня\фото Россия\16706014008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918" y="2507673"/>
            <a:ext cx="2789382" cy="209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маня\фото Россия\16706014008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318" y="3747654"/>
            <a:ext cx="2675081" cy="200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421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92C926-9A05-489F-BDAE-8260FD9C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474"/>
            <a:ext cx="10515600" cy="6138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зарядка.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Зарядка после сна.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er\Desktop\маня\фото Россия\16706160257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782" y="1003300"/>
            <a:ext cx="513080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маня\фото Россия\16706160256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2" y="1047750"/>
            <a:ext cx="3117272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маня\фото Россия\16706075069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018" y="3539836"/>
            <a:ext cx="3255818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маня\фото Россия\16706075069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108" y="1047750"/>
            <a:ext cx="3283527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маня\фото Россия\167060750697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6" y="3688546"/>
            <a:ext cx="4074754" cy="204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user\Desktop\маня\фото Россия\167060750696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216" y="3688546"/>
            <a:ext cx="4028877" cy="204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020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7754" y="327260"/>
            <a:ext cx="9937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Проведенные мероприятия с детьми в рамках реализации проекта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388872"/>
              </p:ext>
            </p:extLst>
          </p:nvPr>
        </p:nvGraphicFramePr>
        <p:xfrm>
          <a:off x="492370" y="788925"/>
          <a:ext cx="11354243" cy="53832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526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68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84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61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785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821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75937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603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искусства 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строительства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Литературный центр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сюжетно-ролевой игры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экспериментирования, песка и воды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математики манипуляционных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игр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науки и естествознания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22854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Аппликация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«Флаг России»</a:t>
                      </a:r>
                    </a:p>
                    <a:p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Методом разрывания бумаги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«Кремль,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Спасская башня»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Свободное строительство.</a:t>
                      </a:r>
                    </a:p>
                    <a:p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Беседа «Россия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родина моя»; 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Составление описательного рассказа Кукла, «Русская красавица»;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Беседа с детьми Государственные символы России.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Игры по желанию детей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Экскурсия по городам России (Калининград, Москва, Великий Устюг, Волгоград, Ханты-Мансийск)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Работа с микроскопом.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Математические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настольные игры по желанию детей; </a:t>
                      </a:r>
                    </a:p>
                    <a:p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Работа  с интерактивной доской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Закрепляем знания о символике РФ, создание группового проекта города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России.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189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7435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«Флаг России»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маня\фото Россия\16702932110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18" y="1163205"/>
            <a:ext cx="513080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маня\фото Россия\16702932110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9" y="3888536"/>
            <a:ext cx="5555673" cy="247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072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маня\фото Россия\167029321106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9" y="304223"/>
            <a:ext cx="3574472" cy="34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498" y="4058804"/>
            <a:ext cx="5127625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900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теме: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Моя Родина - Россия!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(составление описательного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(слушаем Гимн)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er\Desktop\маня\фото Россия\20221206_0905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545" y="1727777"/>
            <a:ext cx="5080000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маня\фото Россия\16706160255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169" y="1053811"/>
            <a:ext cx="2425700" cy="419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маня\фото Россия\16706160256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68" y="586509"/>
            <a:ext cx="2425700" cy="51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маня\фото Россия\20221206_0910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025" y="4413145"/>
            <a:ext cx="3599401" cy="167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79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«Центр грамотности и письма»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user\Desktop\маня\фото Россия\20221205_0935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45" y="1537500"/>
            <a:ext cx="4050146" cy="170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маня\фото Россия\20221205_0941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436" y="3899477"/>
            <a:ext cx="3879273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esktop\маня\фото Россия\20221205_0943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219" y="1305212"/>
            <a:ext cx="4322618" cy="193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user\Desktop\маня\фото Россия\20221205_0944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428" y="3899477"/>
            <a:ext cx="4902200" cy="19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595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маня\фото Россия\20221208_09134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77" y="425450"/>
            <a:ext cx="3467100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маня\фото Россия\20221208_0913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43" y="3176730"/>
            <a:ext cx="4585855" cy="275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er\Desktop\маня\фото Россия\20221208_0926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168" y="380423"/>
            <a:ext cx="33401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856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36657A-C602-47A0-9B0E-8478C610E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 в центрах</a:t>
            </a:r>
          </a:p>
        </p:txBody>
      </p:sp>
      <p:pic>
        <p:nvPicPr>
          <p:cNvPr id="5122" name="Picture 2" descr="C:\Users\user\Desktop\маня\фото Россия\16706159556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16" y="1207366"/>
            <a:ext cx="4142509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маня\фото Россия\16706159556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480" y="4086513"/>
            <a:ext cx="3770745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маня\фото Россия\16706014010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291" y="1245863"/>
            <a:ext cx="3823854" cy="238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5976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9776</TotalTime>
  <Words>267</Words>
  <Application>Microsoft Office PowerPoint</Application>
  <PresentationFormat>Произвольный</PresentationFormat>
  <Paragraphs>62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Аппликация «Флаг России»  </vt:lpstr>
      <vt:lpstr>Презентация PowerPoint</vt:lpstr>
      <vt:lpstr>Работа по теме:  «Моя Родина - Россия!» (составление описательного рассказа (слушаем Гимн)</vt:lpstr>
      <vt:lpstr>«Центр грамотности и письма»</vt:lpstr>
      <vt:lpstr>Презентация PowerPoint</vt:lpstr>
      <vt:lpstr>Работа с детьми в центрах</vt:lpstr>
      <vt:lpstr>Презентация PowerPoint</vt:lpstr>
      <vt:lpstr>«Математика»</vt:lpstr>
      <vt:lpstr>Презентация PowerPoint</vt:lpstr>
      <vt:lpstr>«Валеология» </vt:lpstr>
      <vt:lpstr>«Экскурсия по городам России»</vt:lpstr>
      <vt:lpstr>Презентация PowerPoint</vt:lpstr>
      <vt:lpstr>«Работа с ножницами.  Помощь детей в постройке новогоднего камина» </vt:lpstr>
      <vt:lpstr>Работа в центре познания (9 декабря День Героя России)</vt:lpstr>
      <vt:lpstr>Презентация PowerPoint</vt:lpstr>
      <vt:lpstr>Прогулка.  Первый раз на лыжи встали! </vt:lpstr>
      <vt:lpstr>Презентация PowerPoint</vt:lpstr>
      <vt:lpstr>Утренняя зарядка. Зарядка после сна.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</dc:creator>
  <cp:lastModifiedBy>user</cp:lastModifiedBy>
  <cp:revision>121</cp:revision>
  <dcterms:created xsi:type="dcterms:W3CDTF">2018-10-04T08:35:51Z</dcterms:created>
  <dcterms:modified xsi:type="dcterms:W3CDTF">2022-12-10T14:23:45Z</dcterms:modified>
</cp:coreProperties>
</file>